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64" r:id="rId15"/>
    <p:sldId id="263" r:id="rId16"/>
    <p:sldId id="275" r:id="rId17"/>
    <p:sldId id="276" r:id="rId18"/>
    <p:sldId id="270" r:id="rId19"/>
    <p:sldId id="274" r:id="rId20"/>
    <p:sldId id="273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50" d="100"/>
          <a:sy n="50" d="100"/>
        </p:scale>
        <p:origin x="-2850" y="-15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ECCBCD-8067-493E-83FE-C587C25DF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AJI’s Shinny app to explore phenological 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-96839" y="2113520"/>
            <a:ext cx="7431081" cy="428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6850064" y="0"/>
            <a:ext cx="5341936" cy="308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7078663" y="3434332"/>
            <a:ext cx="5341936" cy="308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0" y="-38100"/>
            <a:ext cx="12192000" cy="737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 smtClean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 smtClean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</a:t>
            </a:r>
            <a:r>
              <a:rPr lang="en-US" dirty="0" smtClean="0">
                <a:latin typeface="Segoe UI Light" pitchFamily="34" charset="0"/>
                <a:cs typeface="Segoe UI Light" pitchFamily="34" charset="0"/>
                <a:hlinkClick r:id="rId3"/>
              </a:rPr>
              <a:t>datadryad.org/stash/faq</a:t>
            </a:r>
            <a:r>
              <a:rPr lang="en-US" dirty="0" smtClean="0">
                <a:latin typeface="Segoe UI Light" pitchFamily="34" charset="0"/>
                <a:cs typeface="Segoe UI Light" pitchFamily="34" charset="0"/>
              </a:rPr>
              <a:t> 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Link to provisional </a:t>
            </a:r>
            <a:r>
              <a:rPr lang="en-GB" dirty="0" err="1" smtClean="0"/>
              <a:t>github</a:t>
            </a:r>
            <a:r>
              <a:rPr lang="en-GB" dirty="0" smtClean="0"/>
              <a:t>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github.com/rdmanzanedo/Open-Data-MeadoWatch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Link to very first text draft: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docs.google.com/document/d/101CBT2GUFirWMFm_pHwYSdolv_xV4OsDa3H95RNpcmU/edit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xmlns="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581</Words>
  <Application>Microsoft Office PowerPoint</Application>
  <PresentationFormat>Personalizado</PresentationFormat>
  <Paragraphs>85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Office Theme</vt:lpstr>
      <vt:lpstr>Open MeadoWatch</vt:lpstr>
      <vt:lpstr>Brainstorming starting session</vt:lpstr>
      <vt:lpstr>Presentación de PowerPoint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Data availability, usage, and privacy</vt:lpstr>
      <vt:lpstr>STRUCTURE: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Home</cp:lastModifiedBy>
  <cp:revision>24</cp:revision>
  <dcterms:created xsi:type="dcterms:W3CDTF">2021-05-03T11:29:16Z</dcterms:created>
  <dcterms:modified xsi:type="dcterms:W3CDTF">2021-05-04T11:28:52Z</dcterms:modified>
</cp:coreProperties>
</file>